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447C0A-2FC3-4867-9E8B-34735DB7625B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736-441D-42D0-B23A-59CF28EEBB8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340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7C0A-2FC3-4867-9E8B-34735DB7625B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736-441D-42D0-B23A-59CF28EEBB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232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7C0A-2FC3-4867-9E8B-34735DB7625B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736-441D-42D0-B23A-59CF28EEBB8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367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7C0A-2FC3-4867-9E8B-34735DB7625B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736-441D-42D0-B23A-59CF28EEBB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6589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7C0A-2FC3-4867-9E8B-34735DB7625B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736-441D-42D0-B23A-59CF28EEBB8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638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7C0A-2FC3-4867-9E8B-34735DB7625B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736-441D-42D0-B23A-59CF28EEBB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0750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7C0A-2FC3-4867-9E8B-34735DB7625B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736-441D-42D0-B23A-59CF28EEBB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469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7C0A-2FC3-4867-9E8B-34735DB7625B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736-441D-42D0-B23A-59CF28EEBB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7128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7C0A-2FC3-4867-9E8B-34735DB7625B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736-441D-42D0-B23A-59CF28EEBB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985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7C0A-2FC3-4867-9E8B-34735DB7625B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736-441D-42D0-B23A-59CF28EEBB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1916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47C0A-2FC3-4867-9E8B-34735DB7625B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4736-441D-42D0-B23A-59CF28EEBB8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2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447C0A-2FC3-4867-9E8B-34735DB7625B}" type="datetimeFigureOut">
              <a:rPr lang="pl-PL" smtClean="0"/>
              <a:pPr/>
              <a:t>2020-10-30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5284736-441D-42D0-B23A-59CF28EEBB89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506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Design Erasmus+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Aleksandra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45030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4981" y="1566862"/>
            <a:ext cx="3438525" cy="3695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29257" y="1804087"/>
            <a:ext cx="3932237" cy="3245707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Hi,</a:t>
            </a:r>
            <a:r>
              <a:rPr lang="pl-PL" sz="3600" dirty="0" smtClean="0"/>
              <a:t>m</a:t>
            </a:r>
            <a:r>
              <a:rPr lang="en-US" sz="3600" dirty="0" smtClean="0"/>
              <a:t>y </a:t>
            </a:r>
            <a:r>
              <a:rPr lang="en-US" sz="3600" dirty="0"/>
              <a:t>name is </a:t>
            </a:r>
            <a:r>
              <a:rPr lang="en-US" sz="3600" dirty="0" smtClean="0"/>
              <a:t>Ola</a:t>
            </a:r>
            <a:r>
              <a:rPr lang="pl-PL" sz="3600" dirty="0" smtClean="0"/>
              <a:t>. </a:t>
            </a:r>
            <a:r>
              <a:rPr lang="en-US" sz="3600" dirty="0" smtClean="0"/>
              <a:t>I </a:t>
            </a:r>
            <a:r>
              <a:rPr lang="en-US" sz="3600" dirty="0"/>
              <a:t>am a student of the seventh grade of  primary school. I’m </a:t>
            </a:r>
            <a:r>
              <a:rPr lang="en-US" sz="3600" dirty="0" smtClean="0"/>
              <a:t>12</a:t>
            </a:r>
            <a:r>
              <a:rPr lang="pl-PL" sz="3600" dirty="0" smtClean="0"/>
              <a:t> </a:t>
            </a:r>
            <a:r>
              <a:rPr lang="pl-PL" sz="3600" dirty="0" err="1" smtClean="0"/>
              <a:t>years</a:t>
            </a:r>
            <a:r>
              <a:rPr lang="pl-PL" sz="3600" dirty="0" smtClean="0"/>
              <a:t> </a:t>
            </a:r>
            <a:r>
              <a:rPr lang="pl-PL" sz="3600" dirty="0" err="1" smtClean="0"/>
              <a:t>old</a:t>
            </a:r>
            <a:r>
              <a:rPr lang="pl-PL" sz="3600" dirty="0" smtClean="0"/>
              <a:t> and</a:t>
            </a:r>
            <a:r>
              <a:rPr lang="en-US" sz="3600" dirty="0" smtClean="0"/>
              <a:t> </a:t>
            </a:r>
            <a:r>
              <a:rPr lang="en-US" sz="3600" dirty="0"/>
              <a:t>I am from Poland.</a:t>
            </a:r>
            <a:endParaRPr 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94528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ymbol zastępczy zawartości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05719" y="255494"/>
            <a:ext cx="5886368" cy="5970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88291" y="255494"/>
            <a:ext cx="3932237" cy="6564930"/>
          </a:xfrm>
        </p:spPr>
        <p:txBody>
          <a:bodyPr>
            <a:noAutofit/>
          </a:bodyPr>
          <a:lstStyle/>
          <a:p>
            <a:r>
              <a:rPr lang="en-US" sz="3600" dirty="0" smtClean="0"/>
              <a:t>I </a:t>
            </a:r>
            <a:r>
              <a:rPr lang="en-US" sz="3600" dirty="0"/>
              <a:t>live near Warsaw (it is capital of the country) in the commune of Stare </a:t>
            </a:r>
            <a:r>
              <a:rPr lang="en-US" sz="3600" dirty="0" err="1"/>
              <a:t>Babice</a:t>
            </a:r>
            <a:r>
              <a:rPr lang="en-US" sz="3600" dirty="0"/>
              <a:t>. Next to my house there are three more houses where lives my family.</a:t>
            </a:r>
            <a:endParaRPr lang="pl-PL" sz="3600" dirty="0"/>
          </a:p>
          <a:p>
            <a:endParaRPr lang="pl-PL" sz="3600" dirty="0"/>
          </a:p>
        </p:txBody>
      </p:sp>
      <p:sp>
        <p:nvSpPr>
          <p:cNvPr id="9" name="AutoShape 2" descr="File:FB Warszawa panorama.jp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6007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58050" y="822325"/>
            <a:ext cx="2592387" cy="518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2817" y="166971"/>
            <a:ext cx="3932237" cy="6691029"/>
          </a:xfrm>
        </p:spPr>
        <p:txBody>
          <a:bodyPr>
            <a:noAutofit/>
          </a:bodyPr>
          <a:lstStyle/>
          <a:p>
            <a:r>
              <a:rPr lang="en-US" sz="3600" dirty="0"/>
              <a:t>As for </a:t>
            </a:r>
            <a:r>
              <a:rPr lang="en-US" sz="3600" dirty="0" smtClean="0"/>
              <a:t>my</a:t>
            </a:r>
            <a:r>
              <a:rPr lang="pl-PL" sz="3600" dirty="0" smtClean="0"/>
              <a:t> </a:t>
            </a:r>
            <a:r>
              <a:rPr lang="en-US" sz="3600" dirty="0" smtClean="0"/>
              <a:t>appearance</a:t>
            </a:r>
            <a:r>
              <a:rPr lang="en-US" sz="3600" dirty="0"/>
              <a:t>, I am about 160 </a:t>
            </a:r>
            <a:r>
              <a:rPr lang="en-US" sz="3600" dirty="0" smtClean="0"/>
              <a:t>centimeters</a:t>
            </a:r>
            <a:r>
              <a:rPr lang="pl-PL" sz="3600" dirty="0" smtClean="0"/>
              <a:t>.</a:t>
            </a:r>
            <a:r>
              <a:rPr lang="en-US" sz="3600" dirty="0" smtClean="0"/>
              <a:t> </a:t>
            </a:r>
            <a:r>
              <a:rPr lang="en-US" sz="3600" dirty="0"/>
              <a:t>I am quite slim. </a:t>
            </a:r>
            <a:r>
              <a:rPr lang="en-US" sz="3600" dirty="0" smtClean="0"/>
              <a:t>I </a:t>
            </a:r>
            <a:r>
              <a:rPr lang="en-US" sz="3600" dirty="0"/>
              <a:t>have long brown hair which are starting to spin</a:t>
            </a:r>
            <a:r>
              <a:rPr lang="en-US" sz="3600" dirty="0" smtClean="0"/>
              <a:t>. My eyes are quite small and they are dark blue – gray. </a:t>
            </a:r>
            <a:endParaRPr lang="pl-PL" sz="3600" dirty="0" smtClean="0"/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129785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2549" y="765003"/>
            <a:ext cx="2592752" cy="2408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8598" y="1518443"/>
            <a:ext cx="3932237" cy="3811588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Regarding to my character I am very emotional which entails being explosive. I am also ambitious, self-critical and exact. </a:t>
            </a:r>
            <a:endParaRPr lang="pl-PL" sz="3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5301" y="2835649"/>
            <a:ext cx="3733800" cy="3714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0245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242" y="2497791"/>
            <a:ext cx="3248025" cy="374332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72156" y="86472"/>
            <a:ext cx="3932237" cy="6771528"/>
          </a:xfrm>
        </p:spPr>
        <p:txBody>
          <a:bodyPr>
            <a:noAutofit/>
          </a:bodyPr>
          <a:lstStyle/>
          <a:p>
            <a:r>
              <a:rPr lang="en-US" sz="3600" dirty="0"/>
              <a:t>But most of all I am tolerant, honest and brave. </a:t>
            </a:r>
            <a:r>
              <a:rPr lang="pl-PL" sz="3600" dirty="0" smtClean="0"/>
              <a:t>I </a:t>
            </a:r>
            <a:r>
              <a:rPr lang="pl-PL" sz="3600" dirty="0" err="1" smtClean="0"/>
              <a:t>could</a:t>
            </a:r>
            <a:r>
              <a:rPr lang="pl-PL" sz="3600" dirty="0" smtClean="0"/>
              <a:t> </a:t>
            </a:r>
            <a:r>
              <a:rPr lang="pl-PL" sz="3600" dirty="0" err="1" smtClean="0"/>
              <a:t>never</a:t>
            </a:r>
            <a:r>
              <a:rPr lang="pl-PL" sz="3600" dirty="0" smtClean="0"/>
              <a:t> </a:t>
            </a:r>
            <a:r>
              <a:rPr lang="pl-PL" sz="3600" dirty="0" err="1" smtClean="0"/>
              <a:t>watch</a:t>
            </a:r>
            <a:r>
              <a:rPr lang="pl-PL" sz="3600" dirty="0" smtClean="0"/>
              <a:t> the </a:t>
            </a:r>
            <a:r>
              <a:rPr lang="pl-PL" sz="3600" dirty="0" err="1" smtClean="0"/>
              <a:t>other</a:t>
            </a:r>
            <a:r>
              <a:rPr lang="pl-PL" sz="3600" dirty="0" smtClean="0"/>
              <a:t> peron </a:t>
            </a:r>
            <a:r>
              <a:rPr lang="pl-PL" sz="3600" dirty="0" err="1" smtClean="0"/>
              <a:t>suffer</a:t>
            </a:r>
            <a:r>
              <a:rPr lang="pl-PL" sz="3600" dirty="0" smtClean="0"/>
              <a:t>. </a:t>
            </a:r>
            <a:endParaRPr lang="pl-PL" sz="3600" dirty="0"/>
          </a:p>
          <a:p>
            <a:r>
              <a:rPr lang="pl-PL" sz="3600" dirty="0" smtClean="0"/>
              <a:t>I </a:t>
            </a:r>
            <a:r>
              <a:rPr lang="pl-PL" sz="3600" dirty="0" err="1" smtClean="0"/>
              <a:t>think</a:t>
            </a:r>
            <a:r>
              <a:rPr lang="pl-PL" sz="3600" dirty="0" smtClean="0"/>
              <a:t> I </a:t>
            </a:r>
            <a:r>
              <a:rPr lang="pl-PL" sz="3600" dirty="0" err="1" smtClean="0"/>
              <a:t>have</a:t>
            </a:r>
            <a:r>
              <a:rPr lang="pl-PL" sz="3600" dirty="0" smtClean="0"/>
              <a:t> </a:t>
            </a:r>
            <a:r>
              <a:rPr lang="pl-PL" sz="3600" dirty="0" err="1" smtClean="0"/>
              <a:t>this</a:t>
            </a:r>
            <a:r>
              <a:rPr lang="pl-PL" sz="3600" dirty="0" smtClean="0"/>
              <a:t> </a:t>
            </a:r>
            <a:r>
              <a:rPr lang="pl-PL" sz="3600" dirty="0" err="1" smtClean="0"/>
              <a:t>trait</a:t>
            </a:r>
            <a:r>
              <a:rPr lang="pl-PL" sz="3600" dirty="0" smtClean="0"/>
              <a:t> from my </a:t>
            </a:r>
            <a:r>
              <a:rPr lang="pl-PL" sz="3600" dirty="0" err="1" smtClean="0"/>
              <a:t>mother</a:t>
            </a:r>
            <a:r>
              <a:rPr lang="pl-PL" sz="3600" dirty="0" smtClean="0"/>
              <a:t>, </a:t>
            </a:r>
            <a:r>
              <a:rPr lang="pl-PL" sz="3600" dirty="0" err="1" smtClean="0"/>
              <a:t>she</a:t>
            </a:r>
            <a:r>
              <a:rPr lang="pl-PL" sz="3600" dirty="0" smtClean="0"/>
              <a:t> </a:t>
            </a:r>
            <a:r>
              <a:rPr lang="pl-PL" sz="3600" dirty="0" err="1" smtClean="0"/>
              <a:t>is</a:t>
            </a:r>
            <a:r>
              <a:rPr lang="pl-PL" sz="3600" dirty="0" smtClean="0"/>
              <a:t> </a:t>
            </a:r>
            <a:r>
              <a:rPr lang="pl-PL" sz="3600" dirty="0" err="1" smtClean="0"/>
              <a:t>very</a:t>
            </a:r>
            <a:r>
              <a:rPr lang="pl-PL" sz="3600" dirty="0" smtClean="0"/>
              <a:t> </a:t>
            </a:r>
            <a:r>
              <a:rPr lang="pl-PL" sz="3600" dirty="0" err="1" smtClean="0"/>
              <a:t>good</a:t>
            </a:r>
            <a:r>
              <a:rPr lang="pl-PL" sz="3600" dirty="0" smtClean="0"/>
              <a:t> </a:t>
            </a:r>
            <a:r>
              <a:rPr lang="pl-PL" sz="3600" dirty="0" err="1" smtClean="0"/>
              <a:t>human</a:t>
            </a:r>
            <a:endParaRPr lang="pl-PL" sz="3600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6716" y="294610"/>
            <a:ext cx="28860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266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6641" y="1656807"/>
            <a:ext cx="3638550" cy="355282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47355" y="138598"/>
            <a:ext cx="3932237" cy="6719402"/>
          </a:xfrm>
        </p:spPr>
        <p:txBody>
          <a:bodyPr>
            <a:noAutofit/>
          </a:bodyPr>
          <a:lstStyle/>
          <a:p>
            <a:r>
              <a:rPr lang="en-US" sz="3600" dirty="0" smtClean="0"/>
              <a:t>I </a:t>
            </a:r>
            <a:r>
              <a:rPr lang="en-US" sz="3600" dirty="0"/>
              <a:t>like to spend my free time with my nephews (my cousins sisters are much older than me) and my younger brother. </a:t>
            </a:r>
            <a:endParaRPr lang="pl-PL" sz="3600" dirty="0" smtClean="0"/>
          </a:p>
          <a:p>
            <a:r>
              <a:rPr lang="en-US" sz="3600" dirty="0" smtClean="0"/>
              <a:t>I </a:t>
            </a:r>
            <a:r>
              <a:rPr lang="en-US" sz="3600" dirty="0"/>
              <a:t>love hanging out with my friends outside of school.  </a:t>
            </a:r>
            <a:endParaRPr lang="pl-PL" sz="3600" dirty="0"/>
          </a:p>
          <a:p>
            <a:endParaRPr lang="pl-PL" sz="36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741" y="26351"/>
            <a:ext cx="3771900" cy="3209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916" y="3632889"/>
            <a:ext cx="31337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47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578" y="1128583"/>
            <a:ext cx="2512542" cy="2438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24458" y="1518443"/>
            <a:ext cx="3932237" cy="381158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I love dance and acrobatic gymnastic. I really like playing basketball, especially with my friends. </a:t>
            </a:r>
            <a:endParaRPr lang="pl-PL" sz="3600" dirty="0" smtClean="0"/>
          </a:p>
          <a:p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3784" y="3682313"/>
            <a:ext cx="2648748" cy="2420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7660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ymbol zastępczy zawartości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8294" y="1638300"/>
            <a:ext cx="3771900" cy="3552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80977" y="2591185"/>
            <a:ext cx="3932237" cy="1666103"/>
          </a:xfrm>
        </p:spPr>
        <p:txBody>
          <a:bodyPr>
            <a:normAutofit fontScale="92500" lnSpcReduction="10000"/>
          </a:bodyPr>
          <a:lstStyle/>
          <a:p>
            <a:r>
              <a:rPr lang="pl-PL" sz="3600" dirty="0" err="1" smtClean="0"/>
              <a:t>Thanks</a:t>
            </a:r>
            <a:r>
              <a:rPr lang="pl-PL" sz="3600" dirty="0" smtClean="0"/>
              <a:t> for </a:t>
            </a:r>
            <a:r>
              <a:rPr lang="pl-PL" sz="3600" dirty="0" err="1" smtClean="0"/>
              <a:t>reading</a:t>
            </a:r>
            <a:r>
              <a:rPr lang="pl-PL" sz="3600" dirty="0" smtClean="0"/>
              <a:t> the </a:t>
            </a:r>
            <a:r>
              <a:rPr lang="pl-PL" sz="3600" dirty="0" err="1" smtClean="0"/>
              <a:t>description</a:t>
            </a:r>
            <a:r>
              <a:rPr lang="pl-PL" sz="3600" dirty="0" smtClean="0"/>
              <a:t> </a:t>
            </a:r>
            <a:r>
              <a:rPr lang="pl-PL" sz="3600" dirty="0" err="1" smtClean="0"/>
              <a:t>about</a:t>
            </a:r>
            <a:r>
              <a:rPr lang="pl-PL" sz="3600" dirty="0" smtClean="0"/>
              <a:t> me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77588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4846</TotalTime>
  <Words>226</Words>
  <Application>Microsoft Office PowerPoint</Application>
  <PresentationFormat>Niestandardowy</PresentationFormat>
  <Paragraphs>12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Integralny</vt:lpstr>
      <vt:lpstr>Design Erasmus+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</dc:creator>
  <cp:lastModifiedBy>Justyna</cp:lastModifiedBy>
  <cp:revision>15</cp:revision>
  <dcterms:created xsi:type="dcterms:W3CDTF">2020-09-19T08:18:08Z</dcterms:created>
  <dcterms:modified xsi:type="dcterms:W3CDTF">2020-10-30T13:07:20Z</dcterms:modified>
</cp:coreProperties>
</file>