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-48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BE17CF3-7634-44DB-A882-E8F07D47227B}" type="datetimeFigureOut">
              <a:rPr lang="pl-PL" smtClean="0"/>
              <a:pPr/>
              <a:t>2020-10-28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096742D-DA94-4B84-863F-883F73C51BB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957052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17CF3-7634-44DB-A882-E8F07D47227B}" type="datetimeFigureOut">
              <a:rPr lang="pl-PL" smtClean="0"/>
              <a:pPr/>
              <a:t>2020-10-28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742D-DA94-4B84-863F-883F73C51BB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97283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17CF3-7634-44DB-A882-E8F07D47227B}" type="datetimeFigureOut">
              <a:rPr lang="pl-PL" smtClean="0"/>
              <a:pPr/>
              <a:t>2020-10-28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742D-DA94-4B84-863F-883F73C51BB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41714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17CF3-7634-44DB-A882-E8F07D47227B}" type="datetimeFigureOut">
              <a:rPr lang="pl-PL" smtClean="0"/>
              <a:pPr/>
              <a:t>2020-10-28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742D-DA94-4B84-863F-883F73C51BB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921690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BE17CF3-7634-44DB-A882-E8F07D47227B}" type="datetimeFigureOut">
              <a:rPr lang="pl-PL" smtClean="0"/>
              <a:pPr/>
              <a:t>2020-10-28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096742D-DA94-4B84-863F-883F73C51BB6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xmlns="" val="12266401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17CF3-7634-44DB-A882-E8F07D47227B}" type="datetimeFigureOut">
              <a:rPr lang="pl-PL" smtClean="0"/>
              <a:pPr/>
              <a:t>2020-10-28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742D-DA94-4B84-863F-883F73C51BB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4034110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17CF3-7634-44DB-A882-E8F07D47227B}" type="datetimeFigureOut">
              <a:rPr lang="pl-PL" smtClean="0"/>
              <a:pPr/>
              <a:t>2020-10-28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742D-DA94-4B84-863F-883F73C51BB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64519019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17CF3-7634-44DB-A882-E8F07D47227B}" type="datetimeFigureOut">
              <a:rPr lang="pl-PL" smtClean="0"/>
              <a:pPr/>
              <a:t>2020-10-28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742D-DA94-4B84-863F-883F73C51BB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85751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17CF3-7634-44DB-A882-E8F07D47227B}" type="datetimeFigureOut">
              <a:rPr lang="pl-PL" smtClean="0"/>
              <a:pPr/>
              <a:t>2020-10-28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742D-DA94-4B84-863F-883F73C51BB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24577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0BE17CF3-7634-44DB-A882-E8F07D47227B}" type="datetimeFigureOut">
              <a:rPr lang="pl-PL" smtClean="0"/>
              <a:pPr/>
              <a:t>2020-10-28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1096742D-DA94-4B84-863F-883F73C51BB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47219293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0BE17CF3-7634-44DB-A882-E8F07D47227B}" type="datetimeFigureOut">
              <a:rPr lang="pl-PL" smtClean="0"/>
              <a:pPr/>
              <a:t>2020-10-28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1096742D-DA94-4B84-863F-883F73C51BB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96837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BE17CF3-7634-44DB-A882-E8F07D47227B}" type="datetimeFigureOut">
              <a:rPr lang="pl-PL" smtClean="0"/>
              <a:pPr/>
              <a:t>2020-10-28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096742D-DA94-4B84-863F-883F73C51BB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Freeform 6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641688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9AB52C2-D039-4BD6-9EFE-9FA215FB5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530625"/>
          </a:xfrm>
        </p:spPr>
        <p:txBody>
          <a:bodyPr/>
          <a:lstStyle/>
          <a:p>
            <a:r>
              <a:rPr lang="pl-PL" dirty="0"/>
              <a:t>GERARD STACHELEK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2E176D7F-E0B5-404D-A9B5-E9CC49AAB9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5045" y="4655976"/>
            <a:ext cx="8045373" cy="2065499"/>
          </a:xfrm>
        </p:spPr>
        <p:txBody>
          <a:bodyPr>
            <a:normAutofit/>
          </a:bodyPr>
          <a:lstStyle/>
          <a:p>
            <a:endParaRPr lang="pl-PL" dirty="0"/>
          </a:p>
          <a:p>
            <a:endParaRPr lang="pl-PL" sz="5400" dirty="0"/>
          </a:p>
        </p:txBody>
      </p:sp>
    </p:spTree>
    <p:extLst>
      <p:ext uri="{BB962C8B-B14F-4D97-AF65-F5344CB8AC3E}">
        <p14:creationId xmlns:p14="http://schemas.microsoft.com/office/powerpoint/2010/main" xmlns="" val="10580370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848FB65-67B6-4E54-8005-CD1929525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5" name="Symbol zastępczy zawartości 14">
            <a:extLst>
              <a:ext uri="{FF2B5EF4-FFF2-40B4-BE49-F238E27FC236}">
                <a16:creationId xmlns:a16="http://schemas.microsoft.com/office/drawing/2014/main" xmlns="" id="{6C2BEE2D-AE10-4B32-9C4B-E6D8518593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52882" y="1082133"/>
            <a:ext cx="6719705" cy="5039779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147A5F9B-DBA8-4137-A309-0503C8BB965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 i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Gerard.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twelve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years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old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live with my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parents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brother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sisters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a small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village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Koczargi Stare, in Poland.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307793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5E95719-4578-4A2A-8847-BBEF8F51C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7A5DFFA-5A97-498E-9764-504DE1AE2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7819B301-82A7-4518-BC1F-9A5C0A7AC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blue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eyes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blond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hair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rather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short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wear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blue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black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glasess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0F22A3F0-1547-48C3-9707-B0C54D7BBD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6642" y="100667"/>
            <a:ext cx="33363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1215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97621C7-D8C9-4383-87DF-61D1ACDB5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xmlns="" id="{1A8B40F9-7147-4DA0-AB35-B77808861A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595881" y="1256844"/>
            <a:ext cx="6516469" cy="4344312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298AC743-0E79-4045-AD19-065DF9971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dad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computer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scientist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mum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chores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got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gerbils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my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brother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got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fish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used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parrot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too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but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recently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gone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away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8458673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F5D33EE-8BE4-4DD7-B56C-7240A408F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xmlns="" id="{AA20CDF8-287B-463C-8837-00D57DBEDD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11526" y="1012446"/>
            <a:ext cx="6444143" cy="4833107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CC1FCA1D-3B0C-44DD-AD88-EA8C4265AFC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like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playing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football,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fishing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collecting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muchrooms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weekends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read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books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play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computer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games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often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go to my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friends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too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chat online with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them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8728445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B39CFAA-BFA0-4719-865B-357E5FE5A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xmlns="" id="{F7F51D51-4EDD-4EF8-B278-5662647565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86499" y="540034"/>
            <a:ext cx="6460921" cy="5777932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F98CF8CD-4F99-4DFE-81F8-B36EFF3E7BC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I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don’t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like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eating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chocolate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cakes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chips and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ice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cream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favourite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food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pizza and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pancakes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cook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them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myself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865498774"/>
      </p:ext>
    </p:extLst>
  </p:cSld>
  <p:clrMapOvr>
    <a:masterClrMapping/>
  </p:clrMapOvr>
  <p:transition spd="slow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74B2B2C-DECC-4FA8-A91E-0C708F367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xmlns="" id="{C396F633-E38B-436B-B600-8C2D45FD3A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56599" y="1215876"/>
            <a:ext cx="6795034" cy="4547011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4F4F2C21-F047-40D0-8C80-81F43CD4F73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Sometimes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help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my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mum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workes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the garden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beacuse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love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plants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hate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doing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hause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chores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such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tiding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my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room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washing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dishes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Instead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I’d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like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Lego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blocks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watch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once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again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my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favourite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film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Emotes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          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505812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CF9F159-392E-4DA0-8DA2-3CA1497DBB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/>
              <a:t>Thanks</a:t>
            </a:r>
            <a:r>
              <a:rPr lang="pl-PL" dirty="0"/>
              <a:t> for </a:t>
            </a:r>
            <a:r>
              <a:rPr lang="pl-PL" dirty="0" err="1"/>
              <a:t>your</a:t>
            </a:r>
            <a:r>
              <a:rPr lang="pl-PL" dirty="0"/>
              <a:t> </a:t>
            </a:r>
            <a:r>
              <a:rPr lang="pl-PL" dirty="0" err="1"/>
              <a:t>time</a:t>
            </a:r>
            <a:r>
              <a:rPr lang="pl-PL" dirty="0"/>
              <a:t>!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FEDE07C9-0133-46E3-80D4-7966D3D046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617554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Znaczek">
  <a:themeElements>
    <a:clrScheme name="Znaczek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Znaczek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Znaczek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TM10001106[[fn=Znaczek]]</Template>
  <TotalTime>38</TotalTime>
  <Words>185</Words>
  <Application>Microsoft Office PowerPoint</Application>
  <PresentationFormat>Niestandardowy</PresentationFormat>
  <Paragraphs>20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Znaczek</vt:lpstr>
      <vt:lpstr>GERARD STACHELEK </vt:lpstr>
      <vt:lpstr>Slajd 2</vt:lpstr>
      <vt:lpstr>Slajd 3</vt:lpstr>
      <vt:lpstr>Slajd 4</vt:lpstr>
      <vt:lpstr>Slajd 5</vt:lpstr>
      <vt:lpstr>Slajd 6</vt:lpstr>
      <vt:lpstr>Slajd 7</vt:lpstr>
      <vt:lpstr>Thanks for your time!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GERARD STACHELEK</dc:title>
  <dc:creator>Adrian Stachelek</dc:creator>
  <cp:lastModifiedBy>Justyna</cp:lastModifiedBy>
  <cp:revision>4</cp:revision>
  <dcterms:created xsi:type="dcterms:W3CDTF">2020-10-06T18:58:38Z</dcterms:created>
  <dcterms:modified xsi:type="dcterms:W3CDTF">2020-10-28T14:58:52Z</dcterms:modified>
</cp:coreProperties>
</file>