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8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98D9-0CC2-4A87-BDBE-03E46C2502DE}" type="datetimeFigureOut">
              <a:rPr lang="pl-PL" smtClean="0"/>
              <a:pPr/>
              <a:t>2020-10-28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985662C-18CE-47EE-8CEC-E0B1536544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52022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98D9-0CC2-4A87-BDBE-03E46C2502DE}" type="datetimeFigureOut">
              <a:rPr lang="pl-PL" smtClean="0"/>
              <a:pPr/>
              <a:t>2020-10-28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85662C-18CE-47EE-8CEC-E0B1536544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5493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98D9-0CC2-4A87-BDBE-03E46C2502DE}" type="datetimeFigureOut">
              <a:rPr lang="pl-PL" smtClean="0"/>
              <a:pPr/>
              <a:t>2020-10-28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85662C-18CE-47EE-8CEC-E0B1536544E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45394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98D9-0CC2-4A87-BDBE-03E46C2502DE}" type="datetimeFigureOut">
              <a:rPr lang="pl-PL" smtClean="0"/>
              <a:pPr/>
              <a:t>2020-10-28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85662C-18CE-47EE-8CEC-E0B1536544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24550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98D9-0CC2-4A87-BDBE-03E46C2502DE}" type="datetimeFigureOut">
              <a:rPr lang="pl-PL" smtClean="0"/>
              <a:pPr/>
              <a:t>2020-10-28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85662C-18CE-47EE-8CEC-E0B1536544E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06853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98D9-0CC2-4A87-BDBE-03E46C2502DE}" type="datetimeFigureOut">
              <a:rPr lang="pl-PL" smtClean="0"/>
              <a:pPr/>
              <a:t>2020-10-28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85662C-18CE-47EE-8CEC-E0B1536544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99431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98D9-0CC2-4A87-BDBE-03E46C2502DE}" type="datetimeFigureOut">
              <a:rPr lang="pl-PL" smtClean="0"/>
              <a:pPr/>
              <a:t>2020-10-28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662C-18CE-47EE-8CEC-E0B1536544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28151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98D9-0CC2-4A87-BDBE-03E46C2502DE}" type="datetimeFigureOut">
              <a:rPr lang="pl-PL" smtClean="0"/>
              <a:pPr/>
              <a:t>2020-10-28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662C-18CE-47EE-8CEC-E0B1536544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3666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98D9-0CC2-4A87-BDBE-03E46C2502DE}" type="datetimeFigureOut">
              <a:rPr lang="pl-PL" smtClean="0"/>
              <a:pPr/>
              <a:t>2020-10-28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662C-18CE-47EE-8CEC-E0B1536544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6602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98D9-0CC2-4A87-BDBE-03E46C2502DE}" type="datetimeFigureOut">
              <a:rPr lang="pl-PL" smtClean="0"/>
              <a:pPr/>
              <a:t>2020-10-28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85662C-18CE-47EE-8CEC-E0B1536544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5626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98D9-0CC2-4A87-BDBE-03E46C2502DE}" type="datetimeFigureOut">
              <a:rPr lang="pl-PL" smtClean="0"/>
              <a:pPr/>
              <a:t>2020-10-28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985662C-18CE-47EE-8CEC-E0B1536544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9485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98D9-0CC2-4A87-BDBE-03E46C2502DE}" type="datetimeFigureOut">
              <a:rPr lang="pl-PL" smtClean="0"/>
              <a:pPr/>
              <a:t>2020-10-28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985662C-18CE-47EE-8CEC-E0B1536544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4015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98D9-0CC2-4A87-BDBE-03E46C2502DE}" type="datetimeFigureOut">
              <a:rPr lang="pl-PL" smtClean="0"/>
              <a:pPr/>
              <a:t>2020-10-28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662C-18CE-47EE-8CEC-E0B1536544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0591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98D9-0CC2-4A87-BDBE-03E46C2502DE}" type="datetimeFigureOut">
              <a:rPr lang="pl-PL" smtClean="0"/>
              <a:pPr/>
              <a:t>2020-10-28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662C-18CE-47EE-8CEC-E0B1536544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9006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98D9-0CC2-4A87-BDBE-03E46C2502DE}" type="datetimeFigureOut">
              <a:rPr lang="pl-PL" smtClean="0"/>
              <a:pPr/>
              <a:t>2020-10-28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5662C-18CE-47EE-8CEC-E0B1536544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5152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98D9-0CC2-4A87-BDBE-03E46C2502DE}" type="datetimeFigureOut">
              <a:rPr lang="pl-PL" smtClean="0"/>
              <a:pPr/>
              <a:t>2020-10-28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85662C-18CE-47EE-8CEC-E0B1536544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0428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798D9-0CC2-4A87-BDBE-03E46C2502DE}" type="datetimeFigureOut">
              <a:rPr lang="pl-PL" smtClean="0"/>
              <a:pPr/>
              <a:t>2020-10-28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985662C-18CE-47EE-8CEC-E0B1536544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4509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Presentation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dirty="0" err="1"/>
              <a:t>myself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Jacob W.</a:t>
            </a:r>
          </a:p>
        </p:txBody>
      </p:sp>
    </p:spTree>
    <p:extLst>
      <p:ext uri="{BB962C8B-B14F-4D97-AF65-F5344CB8AC3E}">
        <p14:creationId xmlns:p14="http://schemas.microsoft.com/office/powerpoint/2010/main" xmlns="" val="1995776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About</a:t>
            </a:r>
            <a:r>
              <a:rPr lang="pl-PL" dirty="0"/>
              <a:t> Me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  <a:r>
              <a:rPr lang="pl-PL" dirty="0" err="1"/>
              <a:t>I’m</a:t>
            </a:r>
            <a:r>
              <a:rPr lang="pl-PL" dirty="0"/>
              <a:t> Jacob  and I am13 </a:t>
            </a:r>
            <a:r>
              <a:rPr lang="pl-PL" dirty="0" err="1"/>
              <a:t>years</a:t>
            </a:r>
            <a:r>
              <a:rPr lang="pl-PL" dirty="0"/>
              <a:t> </a:t>
            </a:r>
            <a:r>
              <a:rPr lang="pl-PL" dirty="0" err="1"/>
              <a:t>old</a:t>
            </a:r>
            <a:r>
              <a:rPr lang="pl-PL" dirty="0"/>
              <a:t>. I live in a </a:t>
            </a:r>
            <a:r>
              <a:rPr lang="pl-PL" dirty="0" err="1"/>
              <a:t>semi-detached</a:t>
            </a:r>
            <a:r>
              <a:rPr lang="pl-PL" dirty="0"/>
              <a:t> </a:t>
            </a:r>
            <a:r>
              <a:rPr lang="pl-PL" dirty="0" err="1"/>
              <a:t>house</a:t>
            </a:r>
            <a:r>
              <a:rPr lang="pl-PL" dirty="0"/>
              <a:t> in a small </a:t>
            </a:r>
            <a:r>
              <a:rPr lang="pl-PL" dirty="0" err="1"/>
              <a:t>village</a:t>
            </a:r>
            <a:r>
              <a:rPr lang="pl-PL" dirty="0"/>
              <a:t>, Stare Babice. </a:t>
            </a:r>
            <a:r>
              <a:rPr lang="pl-PL" dirty="0" err="1"/>
              <a:t>I’m</a:t>
            </a:r>
            <a:r>
              <a:rPr lang="pl-PL" dirty="0"/>
              <a:t> in the </a:t>
            </a:r>
            <a:r>
              <a:rPr lang="pl-PL" dirty="0" err="1"/>
              <a:t>seventh</a:t>
            </a:r>
            <a:r>
              <a:rPr lang="pl-PL" dirty="0"/>
              <a:t> </a:t>
            </a:r>
            <a:r>
              <a:rPr lang="pl-PL" dirty="0" err="1"/>
              <a:t>grade</a:t>
            </a:r>
            <a:r>
              <a:rPr lang="pl-PL" dirty="0"/>
              <a:t> in the </a:t>
            </a:r>
            <a:r>
              <a:rPr lang="pl-PL" dirty="0" err="1"/>
              <a:t>Primary</a:t>
            </a:r>
            <a:r>
              <a:rPr lang="pl-PL" dirty="0"/>
              <a:t> School </a:t>
            </a:r>
            <a:r>
              <a:rPr lang="pl-PL" dirty="0" err="1"/>
              <a:t>named</a:t>
            </a:r>
            <a:r>
              <a:rPr lang="pl-PL" dirty="0"/>
              <a:t> of Henryk Sienkiewicz, a </a:t>
            </a:r>
            <a:r>
              <a:rPr lang="pl-PL" dirty="0" err="1"/>
              <a:t>very</a:t>
            </a:r>
            <a:r>
              <a:rPr lang="pl-PL" dirty="0"/>
              <a:t> </a:t>
            </a:r>
            <a:r>
              <a:rPr lang="pl-PL" dirty="0" err="1"/>
              <a:t>famous</a:t>
            </a:r>
            <a:r>
              <a:rPr lang="pl-PL" dirty="0"/>
              <a:t> </a:t>
            </a:r>
            <a:r>
              <a:rPr lang="pl-PL" dirty="0" err="1"/>
              <a:t>Polish</a:t>
            </a:r>
            <a:r>
              <a:rPr lang="pl-PL" dirty="0"/>
              <a:t> </a:t>
            </a:r>
            <a:r>
              <a:rPr lang="pl-PL" dirty="0" err="1"/>
              <a:t>novelist</a:t>
            </a:r>
            <a:r>
              <a:rPr lang="pl-PL" dirty="0"/>
              <a:t>. </a:t>
            </a:r>
            <a:r>
              <a:rPr lang="pl-PL" dirty="0" err="1"/>
              <a:t>It’s</a:t>
            </a:r>
            <a:r>
              <a:rPr lang="pl-PL" dirty="0"/>
              <a:t> </a:t>
            </a:r>
            <a:r>
              <a:rPr lang="pl-PL" dirty="0" err="1"/>
              <a:t>located</a:t>
            </a:r>
            <a:r>
              <a:rPr lang="pl-PL" dirty="0"/>
              <a:t> in Stare Babice.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1826" y="3434102"/>
            <a:ext cx="4737066" cy="296933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5927" y="3252470"/>
            <a:ext cx="4588863" cy="333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122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My </a:t>
            </a:r>
            <a:r>
              <a:rPr lang="pl-PL" dirty="0" err="1"/>
              <a:t>apperance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  <a:r>
              <a:rPr lang="en-US" dirty="0"/>
              <a:t>I’m</a:t>
            </a:r>
            <a:r>
              <a:rPr lang="pl-PL" dirty="0"/>
              <a:t> a medium high boy, but </a:t>
            </a:r>
            <a:r>
              <a:rPr lang="pl-PL" dirty="0" err="1"/>
              <a:t>when</a:t>
            </a:r>
            <a:r>
              <a:rPr lang="pl-PL" dirty="0"/>
              <a:t> I </a:t>
            </a:r>
            <a:r>
              <a:rPr lang="pl-PL" dirty="0" err="1"/>
              <a:t>stay</a:t>
            </a:r>
            <a:r>
              <a:rPr lang="pl-PL" dirty="0"/>
              <a:t> </a:t>
            </a:r>
            <a:r>
              <a:rPr lang="pl-PL" dirty="0" err="1"/>
              <a:t>next</a:t>
            </a:r>
            <a:r>
              <a:rPr lang="pl-PL" dirty="0"/>
              <a:t> to my </a:t>
            </a:r>
            <a:r>
              <a:rPr lang="pl-PL" dirty="0" err="1"/>
              <a:t>friends</a:t>
            </a:r>
            <a:r>
              <a:rPr lang="pl-PL" dirty="0"/>
              <a:t> I </a:t>
            </a:r>
            <a:r>
              <a:rPr lang="pl-PL" dirty="0" err="1"/>
              <a:t>feel</a:t>
            </a:r>
            <a:r>
              <a:rPr lang="pl-PL" dirty="0"/>
              <a:t> </a:t>
            </a:r>
            <a:r>
              <a:rPr lang="pl-PL" dirty="0" err="1"/>
              <a:t>like</a:t>
            </a:r>
            <a:r>
              <a:rPr lang="pl-PL" dirty="0"/>
              <a:t> a </a:t>
            </a:r>
            <a:r>
              <a:rPr lang="pl-PL" dirty="0" err="1"/>
              <a:t>little</a:t>
            </a:r>
            <a:r>
              <a:rPr lang="pl-PL" dirty="0"/>
              <a:t> boy</a:t>
            </a:r>
            <a:r>
              <a:rPr lang="en-US" dirty="0"/>
              <a:t>.</a:t>
            </a:r>
            <a:r>
              <a:rPr lang="pl-PL" dirty="0"/>
              <a:t> My </a:t>
            </a:r>
            <a:r>
              <a:rPr lang="pl-PL" dirty="0" err="1"/>
              <a:t>friends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very</a:t>
            </a:r>
            <a:r>
              <a:rPr lang="pl-PL" dirty="0"/>
              <a:t> </a:t>
            </a:r>
            <a:r>
              <a:rPr lang="pl-PL" dirty="0" err="1"/>
              <a:t>tall</a:t>
            </a:r>
            <a:r>
              <a:rPr lang="pl-PL" dirty="0"/>
              <a:t>.</a:t>
            </a:r>
            <a:r>
              <a:rPr lang="en-US" dirty="0"/>
              <a:t> I'm a slim and well-built person. I have a little bit of a dark complexion. I've got tall legs and arms, tiny brown eyes and small, normal nose. I have fair, straight hair and </a:t>
            </a:r>
            <a:r>
              <a:rPr lang="pl-PL" dirty="0" err="1"/>
              <a:t>lots</a:t>
            </a:r>
            <a:r>
              <a:rPr lang="pl-PL" dirty="0"/>
              <a:t> </a:t>
            </a:r>
            <a:r>
              <a:rPr lang="en-US" dirty="0"/>
              <a:t>of moles.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6735" y="3569042"/>
            <a:ext cx="3760573" cy="282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90270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My </a:t>
            </a:r>
            <a:r>
              <a:rPr lang="pl-PL" dirty="0" err="1"/>
              <a:t>character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  <a:r>
              <a:rPr lang="en-US" dirty="0"/>
              <a:t> I’m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en-US" dirty="0"/>
              <a:t>ambitious, clever, creative, sociable, loyal person. I’m always friendly to other people, but when they rile me, I’m changing to mean person for him. I’m opened for new ideas and new p</a:t>
            </a:r>
            <a:r>
              <a:rPr lang="pl-PL" dirty="0" err="1"/>
              <a:t>eople</a:t>
            </a:r>
            <a:r>
              <a:rPr lang="en-US" dirty="0"/>
              <a:t>. </a:t>
            </a:r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someone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sad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something</a:t>
            </a:r>
            <a:r>
              <a:rPr lang="pl-PL" dirty="0"/>
              <a:t> </a:t>
            </a:r>
            <a:r>
              <a:rPr lang="pl-PL" dirty="0" err="1"/>
              <a:t>happened</a:t>
            </a:r>
            <a:r>
              <a:rPr lang="pl-PL" dirty="0"/>
              <a:t> I </a:t>
            </a:r>
            <a:r>
              <a:rPr lang="pl-PL" dirty="0" err="1"/>
              <a:t>always</a:t>
            </a:r>
            <a:r>
              <a:rPr lang="pl-PL" dirty="0"/>
              <a:t> </a:t>
            </a:r>
            <a:r>
              <a:rPr lang="pl-PL" dirty="0" err="1"/>
              <a:t>help</a:t>
            </a:r>
            <a:r>
              <a:rPr lang="pl-PL" dirty="0"/>
              <a:t> </a:t>
            </a:r>
            <a:r>
              <a:rPr lang="pl-PL" dirty="0" err="1"/>
              <a:t>him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6505969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My </a:t>
            </a:r>
            <a:r>
              <a:rPr lang="pl-PL" dirty="0" err="1"/>
              <a:t>hobbies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  <a:r>
              <a:rPr lang="en-US" dirty="0"/>
              <a:t> I like playing sports like football, basketball, volleyball, tennis and more </a:t>
            </a:r>
            <a:r>
              <a:rPr lang="en-US" dirty="0" err="1"/>
              <a:t>activit</a:t>
            </a:r>
            <a:r>
              <a:rPr lang="pl-PL" dirty="0"/>
              <a:t>i</a:t>
            </a:r>
            <a:r>
              <a:rPr lang="en-US" dirty="0"/>
              <a:t>es. I like playing computer games too. I’m good at it! I also like adventures. I like travelling to other countries and meet</a:t>
            </a:r>
            <a:r>
              <a:rPr lang="pl-PL" dirty="0" err="1"/>
              <a:t>ing</a:t>
            </a:r>
            <a:r>
              <a:rPr lang="en-US" dirty="0"/>
              <a:t>  new cultures, traditions, their monuments and </a:t>
            </a:r>
            <a:r>
              <a:rPr lang="pl-PL" dirty="0" err="1"/>
              <a:t>trying</a:t>
            </a:r>
            <a:r>
              <a:rPr lang="en-US" dirty="0"/>
              <a:t> regional kitchen.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04257" y="3497123"/>
            <a:ext cx="5273192" cy="267614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6593" y="4275673"/>
            <a:ext cx="3472614" cy="228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6927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THE END!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/>
              <a:t>THANK YOU FOR YOUR ATTENTION!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1450" y="1642419"/>
            <a:ext cx="221932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60584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</TotalTime>
  <Words>146</Words>
  <Application>Microsoft Office PowerPoint</Application>
  <PresentationFormat>Niestandardowy</PresentationFormat>
  <Paragraphs>12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Smuga</vt:lpstr>
      <vt:lpstr>Presentation about myself</vt:lpstr>
      <vt:lpstr>About Me</vt:lpstr>
      <vt:lpstr>My apperance </vt:lpstr>
      <vt:lpstr>My character</vt:lpstr>
      <vt:lpstr>My hobbies</vt:lpstr>
      <vt:lpstr>THE END!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Presentatiom about myself</dc:title>
  <dc:creator>Kuba</dc:creator>
  <cp:lastModifiedBy>Justyna</cp:lastModifiedBy>
  <cp:revision>9</cp:revision>
  <dcterms:created xsi:type="dcterms:W3CDTF">2020-10-15T16:36:38Z</dcterms:created>
  <dcterms:modified xsi:type="dcterms:W3CDTF">2020-10-28T14:41:37Z</dcterms:modified>
</cp:coreProperties>
</file>